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8" r:id="rId3"/>
  </p:sldMasterIdLst>
  <p:sldIdLst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://choppuuska.ru/wp-content/uploads/2017/08/Vector-830x538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9920" y="634701"/>
            <a:ext cx="3004559" cy="19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doukv-ds4.edumsko.ru/uploads/3000/2257/section/141295/zvezdochk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13" y="179531"/>
            <a:ext cx="3302692" cy="262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210" y="634701"/>
            <a:ext cx="1665638" cy="15799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GReverance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2" descr="http://images.easyfreeclipart.com/879/talent-show-879498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678" y="3602038"/>
            <a:ext cx="1721602" cy="172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0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187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0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23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773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30491" y="365125"/>
            <a:ext cx="11331018" cy="6002867"/>
          </a:xfrm>
          <a:prstGeom prst="round2DiagRect">
            <a:avLst/>
          </a:prstGeom>
          <a:solidFill>
            <a:srgbClr val="FFFDFE"/>
          </a:solidFill>
          <a:ln>
            <a:solidFill>
              <a:srgbClr val="FAC2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://www.d25102.edu35.ru/images/stories/kartinki/0b8feec9044e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8502" y="4072997"/>
            <a:ext cx="6661607" cy="264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blvcccvrd.com/images/colorful-music-notes-clipart-transparent-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490" y="11642"/>
            <a:ext cx="10237509" cy="422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6586-D83F-46B0-A816-0C13252A563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2A65-D802-4C80-9F59-8E8ED49F7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1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03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04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17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38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88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711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05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319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738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7000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19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6586-D83F-46B0-A816-0C13252A563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2A65-D802-4C80-9F59-8E8ED49F7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2346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882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1206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779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260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choppuuska.ru/wp-content/uploads/2017/08/Vector-830x538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0436" y="260647"/>
            <a:ext cx="1462353" cy="94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ages.easyfreeclipart.com/879/talent-show-879498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846" y="260647"/>
            <a:ext cx="1430708" cy="143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latin typeface="AGReverance" pitchFamily="2" charset="0"/>
              </a:defRPr>
            </a:lvl1pPr>
            <a:lvl2pPr>
              <a:defRPr>
                <a:latin typeface="AGReverance" pitchFamily="2" charset="0"/>
              </a:defRPr>
            </a:lvl2pPr>
            <a:lvl3pPr>
              <a:defRPr>
                <a:latin typeface="AGReverance" pitchFamily="2" charset="0"/>
              </a:defRPr>
            </a:lvl3pPr>
            <a:lvl4pPr>
              <a:defRPr>
                <a:latin typeface="AGReverance" pitchFamily="2" charset="0"/>
              </a:defRPr>
            </a:lvl4pPr>
            <a:lvl5pPr>
              <a:defRPr>
                <a:latin typeface="AGReverance" pitchFamily="2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2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948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1655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5594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3097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885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89370-4605-449E-80DA-C8AAA4EEAE54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512A-04D4-41EE-8250-4FF23A4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72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096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98705" y="260647"/>
            <a:ext cx="11194589" cy="615006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75" y="4815369"/>
            <a:ext cx="1897815" cy="18002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767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4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9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72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847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5.jp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498705" y="260647"/>
            <a:ext cx="11194589" cy="6150065"/>
          </a:xfrm>
          <a:prstGeom prst="roundRect">
            <a:avLst/>
          </a:prstGeom>
          <a:ln>
            <a:solidFill>
              <a:srgbClr val="DCAC85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rgbClr val="700474"/>
              </a:solidFill>
              <a:latin typeface="AGReverance" pitchFamily="2" charset="0"/>
            </a:endParaRPr>
          </a:p>
        </p:txBody>
      </p:sp>
      <p:pic>
        <p:nvPicPr>
          <p:cNvPr id="13" name="Picture 2" descr="https://doukv-ds4.edumsko.ru/uploads/3000/2257/section/141295/zvezdochki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202651" y="5028438"/>
            <a:ext cx="1666252" cy="132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doukv-ds4.edumsko.ru/uploads/3000/2257/section/141295/zvezdochki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0306540" y="5028438"/>
            <a:ext cx="1726249" cy="137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6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00474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700474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700474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700474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700474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700474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30491" y="365125"/>
            <a:ext cx="11331018" cy="6002867"/>
          </a:xfrm>
          <a:prstGeom prst="roundRect">
            <a:avLst/>
          </a:prstGeom>
          <a:solidFill>
            <a:srgbClr val="FFFDFE"/>
          </a:solidFill>
          <a:ln>
            <a:solidFill>
              <a:srgbClr val="FAC2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GReverance" pitchFamily="2" charset="0"/>
            </a:endParaRPr>
          </a:p>
        </p:txBody>
      </p:sp>
      <p:pic>
        <p:nvPicPr>
          <p:cNvPr id="16" name="Picture 2" descr="http://school582.ru/public/users/931/PNG/151220132358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9465" y="508226"/>
            <a:ext cx="1497137" cy="149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blvcccvrd.com/images/colorful-music-notes-clipart-transparent-6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8" y="6907"/>
            <a:ext cx="3576002" cy="147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d25102.edu35.ru/images/stories/kartinki/0b8feec9044e1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5448109"/>
            <a:ext cx="3576002" cy="142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398" y="6639001"/>
            <a:ext cx="12578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chemeClr val="bg1">
                    <a:lumMod val="50000"/>
                  </a:schemeClr>
                </a:solidFill>
                <a:latin typeface="AGReverance" pitchFamily="2" charset="0"/>
              </a:rPr>
              <a:t>© Полшкова В.В., </a:t>
            </a:r>
            <a:r>
              <a:rPr lang="ru-RU" sz="900" b="1" dirty="0" smtClean="0">
                <a:solidFill>
                  <a:schemeClr val="bg1">
                    <a:lumMod val="50000"/>
                  </a:schemeClr>
                </a:solidFill>
                <a:latin typeface="AGReverance" pitchFamily="2" charset="0"/>
              </a:rPr>
              <a:t>2018</a:t>
            </a:r>
            <a:endParaRPr lang="ru-RU" sz="900" dirty="0">
              <a:solidFill>
                <a:schemeClr val="bg1">
                  <a:lumMod val="50000"/>
                </a:schemeClr>
              </a:solidFill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16586-D83F-46B0-A816-0C13252A563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72A65-D802-4C80-9F59-8E8ED49F7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9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2697" y="0"/>
            <a:ext cx="2303899" cy="17279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90963">
            <a:off x="-1390408" y="731754"/>
            <a:ext cx="3640842" cy="205505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90963">
            <a:off x="-1378267" y="4032968"/>
            <a:ext cx="3683324" cy="207903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702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50E4F-2F1F-4B7C-8B71-C3666F533526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98038-7451-45EF-B42F-FF56304E4B06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563" y="4260974"/>
            <a:ext cx="3686437" cy="259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3921" y="244698"/>
            <a:ext cx="8657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Слободо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-Туринский детский сад «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Родничок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7399" y="4842456"/>
            <a:ext cx="4816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музыкальный руководитель: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Кобелева Валентина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6777" y="1945161"/>
            <a:ext cx="8657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на тему 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«Пение – универсальная дыхательная гимнастика»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4293" y="5882651"/>
            <a:ext cx="25980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екабрь,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481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313645" y="325936"/>
            <a:ext cx="856444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 любят петь и охотно поют. Пение положительно влияет на здоровье и развитие ребенка: активизирует умственные способности, развивает эстетическое и нравственное представление, слух, память, речь, чувство ритма, внимание, мышление, укрепляет лёгкие и весь дыхательный аппарат. По мнению врачей, пение является лучшей формой дыхательной гимнастики. </a:t>
            </a:r>
          </a:p>
          <a:p>
            <a:pPr indent="5715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Искусство пения – это и есть, прежде всего, правильное дыхание, которое и является одним из важнейших факторов здоровой жизни.   Давно известно, что пение является одним из лучших дыхательных упражнений: тренируется дыхательная мускулатура, диафрагмальное дыхание, улучшается дренаж бронхов, увеличивается жизненная емкость легких. </a:t>
            </a:r>
            <a:endParaRPr lang="en-US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715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правила при выполнении дыхательной гимнастики: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вдох через нос - плечи не поднимать; - выдох должен быть длительным и плавным. </a:t>
            </a:r>
          </a:p>
        </p:txBody>
      </p:sp>
    </p:spTree>
    <p:extLst>
      <p:ext uri="{BB962C8B-B14F-4D97-AF65-F5344CB8AC3E}">
        <p14:creationId xmlns:p14="http://schemas.microsoft.com/office/powerpoint/2010/main" val="2143587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20083" y="444064"/>
            <a:ext cx="797202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Дыхательные упражнения.</a:t>
            </a:r>
            <a:endParaRPr lang="ru-RU" sz="240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Надуй шарик.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Исходное положение: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Ребёнок сидит или стоит.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«Надувая шарик» широко разводит руки в стороны и глубоко вдыхает, затем медленно сводит руки, соединяя ладони перед грудью,  и выдувает воздух –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ффф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902" t="27634" r="11014" b="22564"/>
          <a:stretch/>
        </p:blipFill>
        <p:spPr>
          <a:xfrm>
            <a:off x="2588652" y="3618964"/>
            <a:ext cx="5950041" cy="284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8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2411" y="620871"/>
            <a:ext cx="70705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Трубач.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Исходное положение: ребенок сидит, кисти рук сжаты в трубочку, вдохнуть и  поднять кисти  вверх. Медленный выдох с громким произнесением звука «п-ф-ф-ф-ф». Повторить до 5 раз.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576" t="8796" r="5029" b="23178"/>
          <a:stretch/>
        </p:blipFill>
        <p:spPr>
          <a:xfrm>
            <a:off x="2831204" y="3252288"/>
            <a:ext cx="5112913" cy="291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68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26653" y="762538"/>
            <a:ext cx="69417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Задуй свечи.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бабушки день рождение ей 100 лет. Надо помочь старушке задуть 100 свечей. Ребенок глубоко вдыхает и медленно выдувает воздух, представляя, что задувает свечи.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1900"/>
          <a:stretch/>
        </p:blipFill>
        <p:spPr>
          <a:xfrm>
            <a:off x="3281362" y="3019569"/>
            <a:ext cx="3660351" cy="321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58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65289" y="577543"/>
            <a:ext cx="67098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Жук.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Исходное положение: ребенок стоит или сидит, скрестив руки на груди. Разводит руки в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стороны,поднимает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голову – вдох, скрещивает руки на груди, опускает голову – выдох: «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жу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-у-у - сказал крылатый жук, посижу и пожужжу».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832" y="3169204"/>
            <a:ext cx="69913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24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65289" y="1174662"/>
            <a:ext cx="68901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Подуем на плечо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Исходное положение: ребёнок стоит, ноги слегка расставлены, руки опущены, делает вдох. Выдох – поворачивает голову направо и, сделав губы трубочкой, дует на плечо. Голова прямо - вдох носом. Голову влево – выдох.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33" y="3703816"/>
            <a:ext cx="4797916" cy="263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6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74254" y="360608"/>
            <a:ext cx="82532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Упражнение: Ныряльщики за жемчугом.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Объявляется, что на морском дне лежит красивейшая жемчужина. Достать ее сможет тот, кто умеет задерживать дыхание. Ребенок в положении стоя делает два спокойных вдоха и два спокойных выдоха через нос, а с третьим глубоким вдохом закрывает рот, зажимает пальцами нос и приседает до желания сделать выдох.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0977"/>
          <a:stretch/>
        </p:blipFill>
        <p:spPr>
          <a:xfrm>
            <a:off x="3703883" y="3335829"/>
            <a:ext cx="3922361" cy="307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244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4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4" id="{30582B25-9D7F-4304-9C8D-F9B251DC1484}" vid="{119E2800-1C94-4E18-9C3D-A1B78DBDDFAB}"/>
    </a:ext>
  </a:extLst>
</a:theme>
</file>

<file path=ppt/theme/theme2.xml><?xml version="1.0" encoding="utf-8"?>
<a:theme xmlns:a="http://schemas.openxmlformats.org/drawingml/2006/main" name="Тема24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7">
  <a:themeElements>
    <a:clrScheme name="Другая 1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611205"/>
      </a:hlink>
      <a:folHlink>
        <a:srgbClr val="C3260C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7" id="{BC7567DD-DD57-42F4-8DD2-FB59DD4FF559}" vid="{E0D98F26-8A91-46C8-9126-63EF502D9FD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132</TotalTime>
  <Words>393</Words>
  <Application>Microsoft Office PowerPoint</Application>
  <PresentationFormat>Широкоэкранный</PresentationFormat>
  <Paragraphs>25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AGReverance</vt:lpstr>
      <vt:lpstr>Arial</vt:lpstr>
      <vt:lpstr>Calibri</vt:lpstr>
      <vt:lpstr>Century Gothic</vt:lpstr>
      <vt:lpstr>Times New Roman</vt:lpstr>
      <vt:lpstr>Тема4</vt:lpstr>
      <vt:lpstr>Тема24</vt:lpstr>
      <vt:lpstr>Тема7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Лидусик</dc:creator>
  <cp:lastModifiedBy>User</cp:lastModifiedBy>
  <cp:revision>10</cp:revision>
  <dcterms:created xsi:type="dcterms:W3CDTF">2020-05-25T10:46:29Z</dcterms:created>
  <dcterms:modified xsi:type="dcterms:W3CDTF">2024-12-08T11:46:58Z</dcterms:modified>
</cp:coreProperties>
</file>